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AD4A7D-621F-4D19-958B-D5BC349111F2}" type="datetimeFigureOut">
              <a:rPr lang="en-US" smtClean="0"/>
              <a:pPr/>
              <a:t>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56BE1B-4C0D-458F-835B-6E83C8A27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a8GIVblH_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am a Rebel </a:t>
            </a:r>
            <a:r>
              <a:rPr lang="en-US" dirty="0" smtClean="0"/>
              <a:t>Soldier!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Lesson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you think music was important during the Civil War?</a:t>
            </a:r>
          </a:p>
          <a:p>
            <a:r>
              <a:rPr lang="en-US" dirty="0" smtClean="0"/>
              <a:t>Do you think the North and South had their own songs? If so why?</a:t>
            </a:r>
          </a:p>
          <a:p>
            <a:r>
              <a:rPr lang="en-US" dirty="0" smtClean="0"/>
              <a:t>What do you think the music might have been about?</a:t>
            </a:r>
          </a:p>
          <a:p>
            <a:r>
              <a:rPr lang="en-US" dirty="0" smtClean="0"/>
              <a:t>What kind of instruments do you think they used?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am a rebel soldier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Oh, Polly! Oh, Polly! It's for your sake alone,</a:t>
            </a:r>
            <a:br>
              <a:rPr lang="en-US" sz="6400" dirty="0" smtClean="0"/>
            </a:br>
            <a:r>
              <a:rPr lang="en-US" sz="6400" dirty="0" smtClean="0"/>
              <a:t>I left my dear old father, my country and my home,</a:t>
            </a:r>
            <a:br>
              <a:rPr lang="en-US" sz="6400" dirty="0" smtClean="0"/>
            </a:br>
            <a:r>
              <a:rPr lang="en-US" sz="6400" dirty="0" smtClean="0"/>
              <a:t>I left my dear old mother to weep and to mourn - </a:t>
            </a:r>
            <a:br>
              <a:rPr lang="en-US" sz="6400" dirty="0" smtClean="0"/>
            </a:br>
            <a:r>
              <a:rPr lang="en-US" sz="6400" dirty="0" smtClean="0"/>
              <a:t>I am a Rebel Soldier and far from my home!</a:t>
            </a:r>
            <a:br>
              <a:rPr lang="en-US" sz="6400" dirty="0" smtClean="0"/>
            </a:b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It's grape-shot and muskets and the cannon lumber loud,</a:t>
            </a:r>
            <a:br>
              <a:rPr lang="en-US" sz="6400" dirty="0" smtClean="0"/>
            </a:br>
            <a:r>
              <a:rPr lang="en-US" sz="6400" dirty="0" smtClean="0"/>
              <a:t>There's many a mangled body, with dew for it's shroud,</a:t>
            </a:r>
            <a:br>
              <a:rPr lang="en-US" sz="6400" dirty="0" smtClean="0"/>
            </a:br>
            <a:r>
              <a:rPr lang="en-US" sz="6400" dirty="0" smtClean="0"/>
              <a:t>There's many a mangled body left on the field's alone - </a:t>
            </a:r>
            <a:br>
              <a:rPr lang="en-US" sz="6400" dirty="0" smtClean="0"/>
            </a:br>
            <a:r>
              <a:rPr lang="en-US" sz="6400" dirty="0" smtClean="0"/>
              <a:t>I am a Rebel Soldier and far from my home!</a:t>
            </a:r>
            <a:br>
              <a:rPr lang="en-US" sz="6400" dirty="0" smtClean="0"/>
            </a:b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You'll drink your fine brandy, and I will drink my wine,</a:t>
            </a:r>
            <a:br>
              <a:rPr lang="en-US" sz="6400" dirty="0" smtClean="0"/>
            </a:br>
            <a:r>
              <a:rPr lang="en-US" sz="6400" dirty="0" smtClean="0"/>
              <a:t>You can drink to your true love, and I will drink to mine,</a:t>
            </a:r>
            <a:br>
              <a:rPr lang="en-US" sz="6400" dirty="0" smtClean="0"/>
            </a:br>
            <a:r>
              <a:rPr lang="en-US" sz="6400" dirty="0" smtClean="0"/>
              <a:t>You can drink to your true love and I'll lament and mourn -</a:t>
            </a:r>
            <a:br>
              <a:rPr lang="en-US" sz="6400" dirty="0" smtClean="0"/>
            </a:br>
            <a:r>
              <a:rPr lang="en-US" sz="6400" dirty="0" smtClean="0"/>
              <a:t>I am a Rebel Soldier and far from my home!</a:t>
            </a:r>
            <a:br>
              <a:rPr lang="en-US" sz="6400" dirty="0" smtClean="0"/>
            </a:b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038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dirty="0" smtClean="0"/>
              <a:t>        I'll eat when I'm hungry, I'll drink when I'm dry,</a:t>
            </a:r>
            <a:br>
              <a:rPr lang="en-US" sz="6400" dirty="0" smtClean="0"/>
            </a:br>
            <a:r>
              <a:rPr lang="en-US" sz="6400" dirty="0" smtClean="0"/>
              <a:t>If the Yankees don't kill me, I'll live until I die,</a:t>
            </a:r>
            <a:br>
              <a:rPr lang="en-US" sz="6400" dirty="0" smtClean="0"/>
            </a:br>
            <a:r>
              <a:rPr lang="en-US" sz="6400" dirty="0" smtClean="0"/>
              <a:t>If the Yankees don't kill me and cause me to mourn - </a:t>
            </a:r>
            <a:br>
              <a:rPr lang="en-US" sz="6400" dirty="0" smtClean="0"/>
            </a:br>
            <a:r>
              <a:rPr lang="en-US" sz="6400" dirty="0" smtClean="0"/>
              <a:t>I am a Rebel Soldier and far from my home!</a:t>
            </a:r>
            <a:br>
              <a:rPr lang="en-US" sz="6400" dirty="0" smtClean="0"/>
            </a:b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I'll build me a castle on some green mountain high,</a:t>
            </a:r>
            <a:br>
              <a:rPr lang="en-US" sz="6400" dirty="0" smtClean="0"/>
            </a:br>
            <a:r>
              <a:rPr lang="en-US" sz="6400" dirty="0" smtClean="0"/>
              <a:t>So, I can see Polly as she comes passing by,</a:t>
            </a:r>
            <a:br>
              <a:rPr lang="en-US" sz="6400" dirty="0" smtClean="0"/>
            </a:br>
            <a:r>
              <a:rPr lang="en-US" sz="6400" dirty="0" smtClean="0"/>
              <a:t>So, I can see Polly and help her to mourn - </a:t>
            </a:r>
            <a:br>
              <a:rPr lang="en-US" sz="6400" dirty="0" smtClean="0"/>
            </a:br>
            <a:r>
              <a:rPr lang="en-US" sz="6400" dirty="0" smtClean="0"/>
              <a:t>I am a Rebel Soldier and far from my home!</a:t>
            </a:r>
            <a:br>
              <a:rPr lang="en-US" sz="6400" dirty="0" smtClean="0"/>
            </a:br>
            <a:r>
              <a:rPr lang="en-US" sz="6400" dirty="0" smtClean="0"/>
              <a:t>I am a Rebel Soldier and far from my home!</a:t>
            </a:r>
            <a:endParaRPr lang="en-US" sz="6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do these words mean???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Rebel soldier- </a:t>
            </a:r>
            <a:r>
              <a:rPr lang="en-US" dirty="0" smtClean="0"/>
              <a:t>Soldier serving in the Confederate Army in the Civil War.</a:t>
            </a:r>
          </a:p>
          <a:p>
            <a:r>
              <a:rPr lang="en-US" b="1" dirty="0" smtClean="0"/>
              <a:t>Weep</a:t>
            </a:r>
            <a:r>
              <a:rPr lang="en-US" dirty="0" smtClean="0"/>
              <a:t>- To shed tears as an expression of emotion</a:t>
            </a:r>
          </a:p>
          <a:p>
            <a:r>
              <a:rPr lang="en-US" b="1" dirty="0" smtClean="0"/>
              <a:t>Mourn</a:t>
            </a:r>
            <a:r>
              <a:rPr lang="en-US" dirty="0" smtClean="0"/>
              <a:t>- Feel or show deep sorrow or regret for (someone or their death), </a:t>
            </a:r>
          </a:p>
          <a:p>
            <a:r>
              <a:rPr lang="en-US" b="1" dirty="0" smtClean="0"/>
              <a:t>Grape shot- </a:t>
            </a:r>
            <a:r>
              <a:rPr lang="en-US" dirty="0" smtClean="0"/>
              <a:t>cannon charge consisting of small round balls, usually of lead or iron, and used primarily as an antipersonnel weapon. </a:t>
            </a:r>
            <a:endParaRPr lang="en-US" b="1" dirty="0" smtClean="0"/>
          </a:p>
          <a:p>
            <a:r>
              <a:rPr lang="en-US" b="1" dirty="0" smtClean="0"/>
              <a:t>Musket- </a:t>
            </a:r>
            <a:r>
              <a:rPr lang="en-US" dirty="0" smtClean="0"/>
              <a:t>a muzzle-loaded, smooth bore long gun, fired from the shoulder.</a:t>
            </a:r>
            <a:endParaRPr lang="en-US" b="1" dirty="0" smtClean="0"/>
          </a:p>
          <a:p>
            <a:r>
              <a:rPr lang="en-US" b="1" dirty="0" smtClean="0"/>
              <a:t>Mangled</a:t>
            </a:r>
            <a:r>
              <a:rPr lang="en-US" dirty="0" smtClean="0"/>
              <a:t> - to injure with deep disfiguring wounds by cutting, tearing, or crushing</a:t>
            </a:r>
          </a:p>
          <a:p>
            <a:r>
              <a:rPr lang="en-US" b="1" dirty="0" smtClean="0"/>
              <a:t>Shroud- </a:t>
            </a:r>
            <a:r>
              <a:rPr lang="en-US" dirty="0" smtClean="0"/>
              <a:t>a cloth or sheet in which a corpse is </a:t>
            </a:r>
          </a:p>
          <a:p>
            <a:r>
              <a:rPr lang="en-US" dirty="0" smtClean="0"/>
              <a:t>wrapped for burial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grapesh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5330952"/>
            <a:ext cx="914400" cy="1527048"/>
          </a:xfrm>
          <a:prstGeom prst="rect">
            <a:avLst/>
          </a:prstGeom>
        </p:spPr>
      </p:pic>
      <p:pic>
        <p:nvPicPr>
          <p:cNvPr id="5" name="Picture 4" descr="Musk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914400"/>
            <a:ext cx="3048000" cy="7167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http://www.youtube.com/watch?v=Sa8GIVblH_I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82000" cy="3992562"/>
          </a:xfrm>
        </p:spPr>
        <p:txBody>
          <a:bodyPr/>
          <a:lstStyle/>
          <a:p>
            <a:r>
              <a:rPr lang="en-US" dirty="0" smtClean="0"/>
              <a:t>How do you feel about this song?</a:t>
            </a:r>
            <a:endParaRPr lang="en-US" dirty="0"/>
          </a:p>
        </p:txBody>
      </p:sp>
      <p:pic>
        <p:nvPicPr>
          <p:cNvPr id="1028" name="Picture 4" descr="C:\Documents and Settings\Meredith\Local Settings\Temporary Internet Files\Content.IE5\54BUJXUM\MC90043316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0"/>
            <a:ext cx="2438400" cy="2438400"/>
          </a:xfrm>
          <a:prstGeom prst="rect">
            <a:avLst/>
          </a:prstGeom>
          <a:noFill/>
        </p:spPr>
      </p:pic>
      <p:pic>
        <p:nvPicPr>
          <p:cNvPr id="1029" name="Picture 5" descr="C:\Documents and Settings\Meredith\Local Settings\Temporary Internet Files\Content.IE5\BDNG1E47\MC9004231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3434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197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I am a Rebel Soldier!</vt:lpstr>
      <vt:lpstr>Questions</vt:lpstr>
      <vt:lpstr>I am a rebel soldier</vt:lpstr>
      <vt:lpstr>What do these words mean???</vt:lpstr>
      <vt:lpstr>Slide 5</vt:lpstr>
      <vt:lpstr>How do you feel about this song?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a Rebel Soldier Lesson</dc:title>
  <dc:creator> </dc:creator>
  <cp:lastModifiedBy> </cp:lastModifiedBy>
  <cp:revision>4</cp:revision>
  <dcterms:created xsi:type="dcterms:W3CDTF">2011-02-03T02:03:57Z</dcterms:created>
  <dcterms:modified xsi:type="dcterms:W3CDTF">2011-02-03T03:17:48Z</dcterms:modified>
</cp:coreProperties>
</file>